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>
      <p:cViewPr varScale="1">
        <p:scale>
          <a:sx n="71" d="100"/>
          <a:sy n="71" d="100"/>
        </p:scale>
        <p:origin x="3104" y="16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b062094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b062094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b062094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b062094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b062094b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b062094b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b062094b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b062094b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5638"/>
            <a:ext cx="7467602" cy="5487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6333"/>
            <a:ext cx="7772401" cy="589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2021-12-07T01:03:55Z</dcterms:modified>
</cp:coreProperties>
</file>